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4" r:id="rId3"/>
    <p:sldId id="273" r:id="rId4"/>
    <p:sldId id="274" r:id="rId5"/>
    <p:sldId id="279" r:id="rId6"/>
    <p:sldId id="280" r:id="rId7"/>
    <p:sldId id="286" r:id="rId8"/>
    <p:sldId id="287" r:id="rId9"/>
    <p:sldId id="288" r:id="rId10"/>
    <p:sldId id="289" r:id="rId11"/>
    <p:sldId id="29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ECAE6-BAD7-DA3C-D756-A06051A4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0D9399-5174-ECA9-F278-B77557BFB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C808C-B58D-4D6C-C8B3-675EA3A53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8925D-D0F8-9DE1-F790-C5EF95C5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BC819-6A7E-4F27-BD31-E20EDD6E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0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ABBE9-A762-48C7-F445-98D5597D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3B5809-F106-FBE2-9707-7B6F113A1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04C54F-0069-B7F7-AE53-444F715D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819E8-5929-C620-44B5-68C23BA5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ECB77-7F8C-9ADC-BA4B-2CB2421A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2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939E34-389E-C0FC-723F-18DE29F8F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50FB54-8592-58EE-53FC-30915F569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1475-4BA9-9335-4570-7C0363B4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C0602A-BC2D-71DD-FDF7-564F9D08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E57E0-7B96-91A5-E66D-25E5EFDD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27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42817-E51D-B76A-F5D9-2CAEA32A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2F79AF-AC0B-55C7-B7B5-A5ED6DD2B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DF1C31-F931-0267-F7D6-7405B480C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23B18-9016-9E50-AC66-85086A72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1A898-28E0-EFFF-696C-F5754417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7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FE940-15BB-AB71-3991-4F7C44B7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DC317-1B91-D49B-7071-82CD597F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D25B4A-0CA7-9177-74AD-CA2E0DB0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6B173-64B2-2C59-142B-EF36AF4A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2E2E5-2246-D3C5-8FF5-15CD4E96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31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4EDC7-E815-8985-2953-3D2E0F0C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D72F0-00F0-8A10-B664-2F29B2F33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A3D0F8-5778-8A59-56F6-C65BF5D6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74CC0C-1957-5C43-B14D-416699BE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1F0505-E8BF-BD3A-937E-C612FE29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00954-86BD-8F70-6490-CCA5592F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86FA5-1293-0E3E-B3D6-A85956B4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17BB11-121F-4CA0-76BC-1E74B888C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B3F6F7-C640-A683-EBD4-4F24F0A05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56DA86-4427-A0D6-4CA7-6A85765AD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36D32F-FE80-790E-FCA4-2AF7471D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7BD550-A024-356A-D5D6-B89D8C5C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2856F6-E0B2-BA5C-168D-4849E49A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C63B66-8348-7CBE-B0E6-8AABF19A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0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C52C6-28CD-3780-B4E1-075865DB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534CCC-E0E2-8395-4B06-5E3E2D7F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BA8EFC-35E5-6ED8-6B99-B9AD2D51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D6BA6C-F1BA-8C80-93BE-030C0904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2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899FAE-F95E-2801-0927-40E18099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65D060-2831-D30D-E3F8-58B6B01A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C3A754-5645-3A31-2FA3-1403D925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AA704-393F-E3B3-E34A-5FB3AAFF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8A321-3164-DD38-BF9E-62162F06E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18E1D6-FD36-C873-756E-628026766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A428C3-CC50-95B0-0306-BD81A97A1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90C40B-D1A4-F5C9-993F-F9C9F0A5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18B98C-0DB3-F7AB-C49F-2A233FD7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89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3B8FB-E0AE-DBA6-B90B-1BBED915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15A291-3A81-B88E-5F44-02675C08C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FCD5F8-E700-84C7-2181-F8174646C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6EDF5B-6E2B-25AF-8E68-44D0D4B9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A60812-4796-A2EC-FAC0-9D719A42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468CE2-4833-BDD2-96D1-2F076254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9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79FDC5-9FA8-110D-AE20-FDAF0930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0390C5-2155-66AE-B850-AF540A6C0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36670-5C44-9B3D-3B9C-7EF5A42A9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A85DD9-11D9-4165-9BEF-7D7B1F9BC15D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6D03A-C4C3-7D71-B6E7-923BE003F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38F090-7E30-6A3A-AF67-F162D32C8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CC89C-9BA6-4C34-9ECE-BFCD585E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1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3AC59-B0B5-3F49-245D-CD1ECCB8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260102 </a:t>
            </a:r>
            <a:r>
              <a:rPr lang="ko-KR" altLang="en-US" sz="2000" dirty="0"/>
              <a:t>수업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4FFC77-2312-ACBB-ED19-EA64CEBF0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/>
              <a:t>컨베이어 </a:t>
            </a:r>
            <a:r>
              <a:rPr lang="en-US" altLang="ko-KR" sz="1800" dirty="0"/>
              <a:t>PLC </a:t>
            </a:r>
            <a:r>
              <a:rPr lang="ko-KR" altLang="en-US" sz="1800" dirty="0"/>
              <a:t>디자이너로 버튼 만들어서 </a:t>
            </a:r>
            <a:r>
              <a:rPr lang="en-US" altLang="ko-KR" sz="1800" dirty="0"/>
              <a:t>ON, OFF, </a:t>
            </a:r>
            <a:r>
              <a:rPr lang="ko-KR" altLang="en-US" sz="1800" dirty="0"/>
              <a:t>비상정지 제어</a:t>
            </a:r>
            <a:endParaRPr lang="en-US" altLang="ko-KR" sz="1800" dirty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유니티 </a:t>
            </a:r>
            <a:r>
              <a:rPr lang="en-US" altLang="ko-KR" sz="1800" dirty="0"/>
              <a:t>UI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토글버튼</a:t>
            </a:r>
            <a:r>
              <a:rPr lang="ko-KR" altLang="en-US" sz="1800" dirty="0"/>
              <a:t> 만들고 </a:t>
            </a:r>
            <a:r>
              <a:rPr lang="en-US" altLang="ko-KR" sz="1800" dirty="0"/>
              <a:t>PLC</a:t>
            </a:r>
            <a:r>
              <a:rPr lang="ko-KR" altLang="en-US" sz="1800" dirty="0"/>
              <a:t>의 주소 추가해서 유니티에서 제어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/>
              <a:t>토글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스탑</a:t>
            </a:r>
            <a:r>
              <a:rPr lang="ko-KR" altLang="en-US" sz="1800" dirty="0"/>
              <a:t> 누르면 </a:t>
            </a:r>
            <a:r>
              <a:rPr lang="ko-KR" altLang="en-US" sz="1800" dirty="0" err="1"/>
              <a:t>토글</a:t>
            </a:r>
            <a:r>
              <a:rPr lang="en-US" altLang="ko-KR" sz="1800" dirty="0"/>
              <a:t>_</a:t>
            </a:r>
            <a:r>
              <a:rPr lang="ko-KR" altLang="en-US" sz="1800" dirty="0"/>
              <a:t>포워드</a:t>
            </a:r>
            <a:r>
              <a:rPr lang="en-US" altLang="ko-KR" sz="1800" dirty="0"/>
              <a:t>, </a:t>
            </a:r>
            <a:r>
              <a:rPr lang="ko-KR" altLang="en-US" sz="1800" dirty="0"/>
              <a:t>리버스 버튼은 </a:t>
            </a:r>
            <a:r>
              <a:rPr lang="en-US" altLang="ko-KR" sz="1800" dirty="0"/>
              <a:t>off</a:t>
            </a:r>
            <a:r>
              <a:rPr lang="ko-KR" altLang="en-US" sz="1800" dirty="0"/>
              <a:t>되고 비활성화 됨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0291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4E6D5-1D47-A494-72DB-4C6D6D978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F566AF-4126-120C-9A79-C0DCA415A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5181CB-49C2-DF9D-9C6A-EE5735F44D8B}"/>
              </a:ext>
            </a:extLst>
          </p:cNvPr>
          <p:cNvSpPr txBox="1"/>
          <p:nvPr/>
        </p:nvSpPr>
        <p:spPr>
          <a:xfrm flipH="1">
            <a:off x="2804216" y="5418419"/>
            <a:ext cx="6128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PLC </a:t>
            </a:r>
            <a:r>
              <a:rPr lang="ko-KR" altLang="en-US" sz="1200" dirty="0" err="1">
                <a:solidFill>
                  <a:srgbClr val="FF0000"/>
                </a:solidFill>
              </a:rPr>
              <a:t>래더에서</a:t>
            </a:r>
            <a:r>
              <a:rPr lang="ko-KR" altLang="en-US" sz="1200" dirty="0">
                <a:solidFill>
                  <a:srgbClr val="FF0000"/>
                </a:solidFill>
              </a:rPr>
              <a:t> 제품생산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카운터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카운터 </a:t>
            </a:r>
            <a:r>
              <a:rPr lang="ko-KR" altLang="en-US" sz="1200" dirty="0" err="1">
                <a:solidFill>
                  <a:srgbClr val="FF0000"/>
                </a:solidFill>
              </a:rPr>
              <a:t>여자되면</a:t>
            </a:r>
            <a:r>
              <a:rPr lang="ko-KR" altLang="en-US" sz="1200" dirty="0">
                <a:solidFill>
                  <a:srgbClr val="FF0000"/>
                </a:solidFill>
              </a:rPr>
              <a:t> 정지되게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포워드 센서에 </a:t>
            </a:r>
            <a:r>
              <a:rPr lang="en-US" altLang="ko-KR" sz="1200" dirty="0">
                <a:solidFill>
                  <a:srgbClr val="FF0000"/>
                </a:solidFill>
              </a:rPr>
              <a:t>MX Input Module</a:t>
            </a:r>
            <a:r>
              <a:rPr lang="ko-KR" altLang="en-US" sz="1200" dirty="0">
                <a:solidFill>
                  <a:srgbClr val="FF0000"/>
                </a:solidFill>
              </a:rPr>
              <a:t>추가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어드레스에 </a:t>
            </a:r>
            <a:r>
              <a:rPr lang="en-US" altLang="ko-KR" sz="1200" dirty="0">
                <a:solidFill>
                  <a:srgbClr val="FF0000"/>
                </a:solidFill>
              </a:rPr>
              <a:t>M6(</a:t>
            </a:r>
            <a:r>
              <a:rPr lang="ko-KR" altLang="en-US" sz="1200" dirty="0">
                <a:solidFill>
                  <a:srgbClr val="FF0000"/>
                </a:solidFill>
              </a:rPr>
              <a:t>제품생산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입력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On Changed Detect</a:t>
            </a:r>
            <a:r>
              <a:rPr lang="ko-KR" altLang="en-US" sz="1200" dirty="0">
                <a:solidFill>
                  <a:srgbClr val="FF0000"/>
                </a:solidFill>
              </a:rPr>
              <a:t>에서 센서가 제품 </a:t>
            </a:r>
            <a:r>
              <a:rPr lang="en-US" altLang="ko-KR" sz="1200" dirty="0">
                <a:solidFill>
                  <a:srgbClr val="FF0000"/>
                </a:solidFill>
              </a:rPr>
              <a:t>5</a:t>
            </a:r>
            <a:r>
              <a:rPr lang="ko-KR" altLang="en-US" sz="1200" dirty="0">
                <a:solidFill>
                  <a:srgbClr val="FF0000"/>
                </a:solidFill>
              </a:rPr>
              <a:t>개를 감지하고 카운트하면 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M6 </a:t>
            </a:r>
            <a:r>
              <a:rPr lang="en-US" altLang="ko-KR" sz="1200" dirty="0" err="1">
                <a:solidFill>
                  <a:srgbClr val="FF0000"/>
                </a:solidFill>
              </a:rPr>
              <a:t>OnChangedValue</a:t>
            </a:r>
            <a:r>
              <a:rPr lang="ko-KR" altLang="en-US" sz="1200" dirty="0">
                <a:solidFill>
                  <a:srgbClr val="FF0000"/>
                </a:solidFill>
              </a:rPr>
              <a:t>에서 생산 </a:t>
            </a:r>
            <a:r>
              <a:rPr lang="en-US" altLang="ko-KR" sz="1200" dirty="0">
                <a:solidFill>
                  <a:srgbClr val="FF0000"/>
                </a:solidFill>
              </a:rPr>
              <a:t>OFF</a:t>
            </a:r>
            <a:r>
              <a:rPr lang="ko-KR" altLang="en-US" sz="1200" dirty="0">
                <a:solidFill>
                  <a:srgbClr val="FF0000"/>
                </a:solidFill>
              </a:rPr>
              <a:t>함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AD54C9-BF78-345A-D64F-9E64958231D3}"/>
              </a:ext>
            </a:extLst>
          </p:cNvPr>
          <p:cNvSpPr/>
          <p:nvPr/>
        </p:nvSpPr>
        <p:spPr>
          <a:xfrm>
            <a:off x="10030691" y="3380508"/>
            <a:ext cx="2152073" cy="563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6B6278-6E41-228E-F579-E8104B1E5E5D}"/>
              </a:ext>
            </a:extLst>
          </p:cNvPr>
          <p:cNvSpPr/>
          <p:nvPr/>
        </p:nvSpPr>
        <p:spPr>
          <a:xfrm>
            <a:off x="10030690" y="5955145"/>
            <a:ext cx="2152073" cy="563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텍스트, 폰트, 영수증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CDDDF2-C086-B7F6-E346-9D2FBBA5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216" y="3536517"/>
            <a:ext cx="60293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1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A7F39-E197-EC67-11A0-6C46B07E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60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12564-234A-019A-2D13-EDE35BCBB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19C01-1989-6BFE-6A4E-2FD1F49F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8862A-5266-29EA-D5FD-7CEE8A8DF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스크립트 설정화면에서 윗부분으로 설정하면 </a:t>
            </a:r>
            <a:r>
              <a:rPr lang="en-US" altLang="ko-KR" sz="1800" dirty="0"/>
              <a:t>true</a:t>
            </a:r>
            <a:r>
              <a:rPr lang="ko-KR" altLang="en-US" sz="1800" dirty="0"/>
              <a:t>면 </a:t>
            </a:r>
            <a:r>
              <a:rPr lang="en-US" altLang="ko-KR" sz="1800" dirty="0"/>
              <a:t>true, false</a:t>
            </a:r>
            <a:r>
              <a:rPr lang="ko-KR" altLang="en-US" sz="1800" dirty="0"/>
              <a:t>면 </a:t>
            </a:r>
            <a:r>
              <a:rPr lang="en-US" altLang="ko-KR" sz="1800" dirty="0"/>
              <a:t>false</a:t>
            </a:r>
            <a:r>
              <a:rPr lang="ko-KR" altLang="en-US" sz="1800" dirty="0"/>
              <a:t>에서만 작동함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아래에 있는 </a:t>
            </a:r>
            <a:r>
              <a:rPr lang="en-US" altLang="ko-KR" sz="1800" dirty="0"/>
              <a:t>bool</a:t>
            </a:r>
            <a:r>
              <a:rPr lang="ko-KR" altLang="en-US" sz="1800" dirty="0"/>
              <a:t>로 설정하면 </a:t>
            </a:r>
            <a:r>
              <a:rPr lang="en-US" altLang="ko-KR" sz="1800" dirty="0"/>
              <a:t>true</a:t>
            </a:r>
            <a:r>
              <a:rPr lang="ko-KR" altLang="en-US" sz="1800" dirty="0"/>
              <a:t>일 때</a:t>
            </a:r>
            <a:r>
              <a:rPr lang="en-US" altLang="ko-KR" sz="1800" dirty="0"/>
              <a:t>, false</a:t>
            </a:r>
            <a:r>
              <a:rPr lang="ko-KR" altLang="en-US" sz="1800" dirty="0"/>
              <a:t>로 작동하게끔 제어가 가능함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94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3C90C-67E1-1DE9-ECAC-A001F144C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71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680E-DC28-5C53-A259-38A50CCF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6D2D85-AD7B-2BFD-4794-1263A4EBB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8D4E46-D4FB-C324-E1C2-2EBFC1C3F9E3}"/>
              </a:ext>
            </a:extLst>
          </p:cNvPr>
          <p:cNvSpPr txBox="1"/>
          <p:nvPr/>
        </p:nvSpPr>
        <p:spPr>
          <a:xfrm flipH="1">
            <a:off x="2804216" y="5418419"/>
            <a:ext cx="612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토글</a:t>
            </a:r>
            <a:r>
              <a:rPr lang="en-US" altLang="ko-KR" sz="1200" dirty="0">
                <a:solidFill>
                  <a:srgbClr val="FF0000"/>
                </a:solidFill>
              </a:rPr>
              <a:t>_</a:t>
            </a:r>
            <a:r>
              <a:rPr lang="ko-KR" altLang="en-US" sz="1200" dirty="0">
                <a:solidFill>
                  <a:srgbClr val="FF0000"/>
                </a:solidFill>
              </a:rPr>
              <a:t>포워드에 </a:t>
            </a:r>
            <a:r>
              <a:rPr lang="ko-KR" altLang="en-US" sz="1200" dirty="0" err="1">
                <a:solidFill>
                  <a:srgbClr val="FF0000"/>
                </a:solidFill>
              </a:rPr>
              <a:t>토글</a:t>
            </a:r>
            <a:r>
              <a:rPr lang="ko-KR" altLang="en-US" sz="1200" dirty="0">
                <a:solidFill>
                  <a:srgbClr val="FF0000"/>
                </a:solidFill>
              </a:rPr>
              <a:t> 그룹 컴포넌트 추가하고 오프에서는 </a:t>
            </a:r>
            <a:r>
              <a:rPr lang="en-US" altLang="ko-KR" sz="1200" dirty="0">
                <a:solidFill>
                  <a:srgbClr val="FF0000"/>
                </a:solidFill>
              </a:rPr>
              <a:t>Allow Switch Off</a:t>
            </a:r>
            <a:r>
              <a:rPr lang="ko-KR" altLang="en-US" sz="1200" dirty="0">
                <a:solidFill>
                  <a:srgbClr val="FF0000"/>
                </a:solidFill>
              </a:rPr>
              <a:t>에 체크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토글</a:t>
            </a:r>
            <a:r>
              <a:rPr lang="en-US" altLang="ko-KR" sz="1200" dirty="0">
                <a:solidFill>
                  <a:srgbClr val="FF0000"/>
                </a:solidFill>
              </a:rPr>
              <a:t>_</a:t>
            </a:r>
            <a:r>
              <a:rPr lang="ko-KR" altLang="en-US" sz="1200" dirty="0">
                <a:solidFill>
                  <a:srgbClr val="FF0000"/>
                </a:solidFill>
              </a:rPr>
              <a:t>리버스는 </a:t>
            </a:r>
            <a:r>
              <a:rPr lang="ko-KR" altLang="en-US" sz="1200" dirty="0" err="1">
                <a:solidFill>
                  <a:srgbClr val="FF0000"/>
                </a:solidFill>
              </a:rPr>
              <a:t>토글</a:t>
            </a:r>
            <a:r>
              <a:rPr lang="ko-KR" altLang="en-US" sz="1200" dirty="0">
                <a:solidFill>
                  <a:srgbClr val="FF0000"/>
                </a:solidFill>
              </a:rPr>
              <a:t> 컴포넌트에 있는 그룹 항목에 포워드 추가 시킴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6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56ACB-0C11-35BB-B923-C48ECF725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7D1345-C969-9FC1-8E73-89F79DD97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BF60AE-9439-A052-2B4B-E2564642343F}"/>
              </a:ext>
            </a:extLst>
          </p:cNvPr>
          <p:cNvSpPr txBox="1"/>
          <p:nvPr/>
        </p:nvSpPr>
        <p:spPr>
          <a:xfrm flipH="1">
            <a:off x="2804216" y="5418419"/>
            <a:ext cx="6128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토글</a:t>
            </a:r>
            <a:r>
              <a:rPr lang="en-US" altLang="ko-KR" sz="1200" dirty="0">
                <a:solidFill>
                  <a:srgbClr val="FF0000"/>
                </a:solidFill>
              </a:rPr>
              <a:t>_</a:t>
            </a:r>
            <a:r>
              <a:rPr lang="ko-KR" altLang="en-US" sz="1200" dirty="0" err="1">
                <a:solidFill>
                  <a:srgbClr val="FF0000"/>
                </a:solidFill>
              </a:rPr>
              <a:t>스탑은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토글</a:t>
            </a:r>
            <a:r>
              <a:rPr lang="ko-KR" altLang="en-US" sz="1200" dirty="0">
                <a:solidFill>
                  <a:srgbClr val="FF0000"/>
                </a:solidFill>
              </a:rPr>
              <a:t> 그룹에 포함될 필요 없으므로 </a:t>
            </a:r>
            <a:r>
              <a:rPr lang="en-US" altLang="ko-KR" sz="1200" dirty="0">
                <a:solidFill>
                  <a:srgbClr val="FF0000"/>
                </a:solidFill>
              </a:rPr>
              <a:t>ON Value Changed</a:t>
            </a:r>
            <a:r>
              <a:rPr lang="ko-KR" altLang="en-US" sz="1200" dirty="0">
                <a:solidFill>
                  <a:srgbClr val="FF0000"/>
                </a:solidFill>
              </a:rPr>
              <a:t>에 </a:t>
            </a:r>
            <a:r>
              <a:rPr lang="en-US" altLang="ko-KR" sz="1200" dirty="0">
                <a:solidFill>
                  <a:srgbClr val="FF0000"/>
                </a:solidFill>
              </a:rPr>
              <a:t>+</a:t>
            </a:r>
            <a:r>
              <a:rPr lang="ko-KR" altLang="en-US" sz="1200" dirty="0">
                <a:solidFill>
                  <a:srgbClr val="FF0000"/>
                </a:solidFill>
              </a:rPr>
              <a:t>로 추가해서 포워드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리버스 각각 추가하고 </a:t>
            </a:r>
            <a:r>
              <a:rPr lang="ko-KR" altLang="en-US" sz="1200" dirty="0" err="1">
                <a:solidFill>
                  <a:srgbClr val="FF0000"/>
                </a:solidFill>
              </a:rPr>
              <a:t>토글</a:t>
            </a:r>
            <a:r>
              <a:rPr lang="ko-KR" altLang="en-US" sz="1200" dirty="0">
                <a:solidFill>
                  <a:srgbClr val="FF0000"/>
                </a:solidFill>
              </a:rPr>
              <a:t> 아랫부분에서 </a:t>
            </a:r>
            <a:r>
              <a:rPr lang="en-US" altLang="ko-KR" sz="1200" dirty="0">
                <a:solidFill>
                  <a:srgbClr val="FF0000"/>
                </a:solidFill>
              </a:rPr>
              <a:t>bool </a:t>
            </a:r>
            <a:r>
              <a:rPr lang="en-US" altLang="ko-KR" sz="1200" dirty="0" err="1">
                <a:solidFill>
                  <a:srgbClr val="FF0000"/>
                </a:solidFill>
              </a:rPr>
              <a:t>isOn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선택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체크 해제 → </a:t>
            </a:r>
            <a:r>
              <a:rPr lang="ko-KR" altLang="en-US" sz="1200" dirty="0" err="1">
                <a:solidFill>
                  <a:srgbClr val="FF0000"/>
                </a:solidFill>
              </a:rPr>
              <a:t>토글</a:t>
            </a:r>
            <a:r>
              <a:rPr lang="ko-KR" altLang="en-US" sz="1200" dirty="0">
                <a:solidFill>
                  <a:srgbClr val="FF0000"/>
                </a:solidFill>
              </a:rPr>
              <a:t> 켜지면 포워드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리버스 모두 </a:t>
            </a:r>
            <a:r>
              <a:rPr lang="en-US" altLang="ko-KR" sz="1200" dirty="0">
                <a:solidFill>
                  <a:srgbClr val="FF0000"/>
                </a:solidFill>
              </a:rPr>
              <a:t>Off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317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FCCC-CD76-DB1A-823D-6CB94B669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46D926-13DA-89BC-DEC9-FEAC4A14B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DE2307-369D-2FC9-2BEC-F629811EC186}"/>
              </a:ext>
            </a:extLst>
          </p:cNvPr>
          <p:cNvSpPr txBox="1"/>
          <p:nvPr/>
        </p:nvSpPr>
        <p:spPr>
          <a:xfrm flipH="1">
            <a:off x="2804216" y="5418419"/>
            <a:ext cx="6128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토글</a:t>
            </a:r>
            <a:r>
              <a:rPr lang="ko-KR" altLang="en-US" sz="1200" dirty="0">
                <a:solidFill>
                  <a:srgbClr val="FF0000"/>
                </a:solidFill>
              </a:rPr>
              <a:t> 정지를 눌렀다가 복귀되었을 때에는 포워드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리버스 버튼이 활성화 되게 함</a:t>
            </a:r>
          </a:p>
        </p:txBody>
      </p:sp>
    </p:spTree>
    <p:extLst>
      <p:ext uri="{BB962C8B-B14F-4D97-AF65-F5344CB8AC3E}">
        <p14:creationId xmlns:p14="http://schemas.microsoft.com/office/powerpoint/2010/main" val="26449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1D10A-EFED-F2D5-0663-3F1CF8F86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245A79-76BC-F15E-A3CD-75AE7CEE7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30FD55-B657-F200-8F1A-8CAEA0EB9703}"/>
              </a:ext>
            </a:extLst>
          </p:cNvPr>
          <p:cNvSpPr txBox="1"/>
          <p:nvPr/>
        </p:nvSpPr>
        <p:spPr>
          <a:xfrm flipH="1">
            <a:off x="2804216" y="5418419"/>
            <a:ext cx="6128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포워드 버튼이 눌러졌을 때 상호 작동하게 하지 않고 버튼처럼 사용함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2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23B1D-D394-451C-2478-7FB4232D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ECEC86-660C-BDF5-59DE-2BC88CCE1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354C4-C3FB-4108-C99B-04A5D8C8222F}"/>
              </a:ext>
            </a:extLst>
          </p:cNvPr>
          <p:cNvSpPr txBox="1"/>
          <p:nvPr/>
        </p:nvSpPr>
        <p:spPr>
          <a:xfrm flipH="1">
            <a:off x="2804216" y="5418419"/>
            <a:ext cx="6128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정지버튼을 눌렀을 때 포워드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리버스의 상호작동을 먼저 끔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이후에 포워드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리버스 작동이 </a:t>
            </a:r>
            <a:r>
              <a:rPr lang="en-US" altLang="ko-KR" sz="1200" dirty="0">
                <a:solidFill>
                  <a:srgbClr val="FF0000"/>
                </a:solidFill>
              </a:rPr>
              <a:t>OFF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추가로 포워드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리버스 버튼이 비활성화됨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22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9F8F4-656D-8ABF-9543-E2ED7792C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7BF5AA-BF96-AF23-3BCD-24974498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9250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40C71-EF68-423E-A3B0-987DEF2F4179}"/>
              </a:ext>
            </a:extLst>
          </p:cNvPr>
          <p:cNvSpPr txBox="1"/>
          <p:nvPr/>
        </p:nvSpPr>
        <p:spPr>
          <a:xfrm flipH="1">
            <a:off x="6581889" y="670928"/>
            <a:ext cx="5610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정회전에 대해서 </a:t>
            </a:r>
            <a:r>
              <a:rPr lang="en-US" altLang="ko-KR" sz="1200" dirty="0">
                <a:solidFill>
                  <a:srgbClr val="FF0000"/>
                </a:solidFill>
              </a:rPr>
              <a:t>X5(</a:t>
            </a:r>
            <a:r>
              <a:rPr lang="ko-KR" altLang="en-US" sz="1200" dirty="0">
                <a:solidFill>
                  <a:srgbClr val="FF0000"/>
                </a:solidFill>
              </a:rPr>
              <a:t>신호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r>
              <a:rPr lang="ko-KR" altLang="en-US" sz="1200" dirty="0">
                <a:solidFill>
                  <a:srgbClr val="FF0000"/>
                </a:solidFill>
              </a:rPr>
              <a:t>와 </a:t>
            </a:r>
            <a:r>
              <a:rPr lang="en-US" altLang="ko-KR" sz="1200" dirty="0">
                <a:solidFill>
                  <a:srgbClr val="FF0000"/>
                </a:solidFill>
              </a:rPr>
              <a:t>M4(</a:t>
            </a:r>
            <a:r>
              <a:rPr lang="ko-KR" altLang="en-US" sz="1200" dirty="0">
                <a:solidFill>
                  <a:srgbClr val="FF0000"/>
                </a:solidFill>
              </a:rPr>
              <a:t>내부메모리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r>
              <a:rPr lang="ko-KR" altLang="en-US" sz="1200" dirty="0">
                <a:solidFill>
                  <a:srgbClr val="FF0000"/>
                </a:solidFill>
              </a:rPr>
              <a:t>로 구분 시킴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→ 변경사항이 생길 때 대처하기에 비교적 간단함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Ex) Y27 </a:t>
            </a:r>
            <a:r>
              <a:rPr lang="ko-KR" altLang="en-US" sz="1200" dirty="0">
                <a:solidFill>
                  <a:srgbClr val="FF0000"/>
                </a:solidFill>
              </a:rPr>
              <a:t>변경이 생기면 출력을 찾아서 일일이 다 바꿔야 됨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비상정지 버튼을 누르면 포워드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리버스 신호 모두 리셋 시킴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→ 눌러져 있는 동안 작동 안되게 함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73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3333</TotalTime>
  <Words>258</Words>
  <Application>Microsoft Office PowerPoint</Application>
  <PresentationFormat>와이드스크린</PresentationFormat>
  <Paragraphs>27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260102 수업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EZENIC</dc:creator>
  <cp:lastModifiedBy>EZENIC</cp:lastModifiedBy>
  <cp:revision>126</cp:revision>
  <dcterms:created xsi:type="dcterms:W3CDTF">2025-12-17T01:02:00Z</dcterms:created>
  <dcterms:modified xsi:type="dcterms:W3CDTF">2026-01-02T09:06:05Z</dcterms:modified>
</cp:coreProperties>
</file>